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94" r:id="rId3"/>
    <p:sldId id="306" r:id="rId4"/>
    <p:sldId id="821" r:id="rId5"/>
    <p:sldId id="822" r:id="rId6"/>
    <p:sldId id="823" r:id="rId7"/>
    <p:sldId id="302" r:id="rId8"/>
    <p:sldId id="824" r:id="rId9"/>
    <p:sldId id="825" r:id="rId10"/>
    <p:sldId id="305" r:id="rId11"/>
    <p:sldId id="275" r:id="rId12"/>
    <p:sldId id="826" r:id="rId13"/>
  </p:sldIdLst>
  <p:sldSz cx="9144000" cy="6858000" type="screen4x3"/>
  <p:notesSz cx="6858000" cy="9979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E0FE"/>
    <a:srgbClr val="ADD1FD"/>
    <a:srgbClr val="A3B2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5">
  <dgm:title val=""/>
  <dgm:desc val=""/>
  <dgm:catLst>
    <dgm:cat type="accent4" pri="11500"/>
  </dgm:catLst>
  <dgm:styleLbl name="node0">
    <dgm:fillClrLst meth="cycle"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>
        <a:alpha val="9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>
        <a:alpha val="90000"/>
      </a:schemeClr>
      <a:schemeClr val="accent4">
        <a:alpha val="5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/>
    <dgm:txEffectClrLst/>
  </dgm:styleLbl>
  <dgm:styleLbl name="lnNode1">
    <dgm:fillClrLst>
      <a:schemeClr val="accent4">
        <a:shade val="90000"/>
      </a:schemeClr>
      <a:schemeClr val="accent4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shade val="80000"/>
        <a:alpha val="50000"/>
      </a:schemeClr>
      <a:schemeClr val="accent4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  <a:alpha val="90000"/>
      </a:schemeClr>
      <a:schemeClr val="accent4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f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bgSibTrans2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/>
    <dgm:txEffectClrLst/>
  </dgm:styleLbl>
  <dgm:styleLbl name="sibTrans1D1">
    <dgm:fillClrLst>
      <a:schemeClr val="accent4">
        <a:shade val="90000"/>
      </a:schemeClr>
      <a:schemeClr val="accent4">
        <a:tint val="50000"/>
      </a:schemeClr>
    </dgm:fillClrLst>
    <dgm:linClrLst>
      <a:schemeClr val="accent4">
        <a:shade val="90000"/>
      </a:schemeClr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4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4">
        <a:shade val="8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>
        <a:alpha val="90000"/>
      </a:schemeClr>
      <a:schemeClr val="accent4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alpha val="90000"/>
        <a:tint val="40000"/>
      </a:schemeClr>
      <a:schemeClr val="accent4">
        <a:alpha val="5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55D918-0D48-44D3-9287-CAE1B93EB64A}" type="doc">
      <dgm:prSet loTypeId="urn:microsoft.com/office/officeart/2005/8/layout/pyramid1" loCatId="pyramid" qsTypeId="urn:microsoft.com/office/officeart/2005/8/quickstyle/simple1" qsCatId="simple" csTypeId="urn:microsoft.com/office/officeart/2005/8/colors/accent4_5" csCatId="accent4" phldr="1"/>
      <dgm:spPr/>
    </dgm:pt>
    <dgm:pt modelId="{F014B99B-BC0F-4D51-AA35-03139CBC5BDF}">
      <dgm:prSet phldrT="[Текст]" custT="1"/>
      <dgm:spPr>
        <a:solidFill>
          <a:srgbClr val="0070C0"/>
        </a:solidFill>
      </dgm:spPr>
      <dgm:t>
        <a:bodyPr/>
        <a:lstStyle/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endParaRPr lang="ru-RU" sz="1200" b="1" dirty="0"/>
        </a:p>
        <a:p>
          <a:r>
            <a:rPr lang="ru-RU" sz="1200" b="1" dirty="0">
              <a:solidFill>
                <a:schemeClr val="bg1"/>
              </a:solidFill>
            </a:rPr>
            <a:t>Федеральный </a:t>
          </a:r>
        </a:p>
        <a:p>
          <a:r>
            <a:rPr lang="ru-RU" sz="1200" b="1" dirty="0">
              <a:solidFill>
                <a:schemeClr val="bg1"/>
              </a:solidFill>
            </a:rPr>
            <a:t>уровень</a:t>
          </a:r>
        </a:p>
      </dgm:t>
    </dgm:pt>
    <dgm:pt modelId="{547044BC-B29A-41C2-9396-2C63C92CED4B}" type="parTrans" cxnId="{DF277F6E-5463-4336-ABDE-6CE9BBB5760E}">
      <dgm:prSet/>
      <dgm:spPr/>
      <dgm:t>
        <a:bodyPr/>
        <a:lstStyle/>
        <a:p>
          <a:endParaRPr lang="ru-RU" b="1"/>
        </a:p>
      </dgm:t>
    </dgm:pt>
    <dgm:pt modelId="{310293B5-AF1E-4EB5-9AC5-576D9AB28450}" type="sibTrans" cxnId="{DF277F6E-5463-4336-ABDE-6CE9BBB5760E}">
      <dgm:prSet/>
      <dgm:spPr/>
      <dgm:t>
        <a:bodyPr/>
        <a:lstStyle/>
        <a:p>
          <a:endParaRPr lang="ru-RU" b="1"/>
        </a:p>
      </dgm:t>
    </dgm:pt>
    <dgm:pt modelId="{CBB2EDB4-08BF-49DB-9282-C363CE23E3D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1200" b="1" dirty="0"/>
            <a:t>Региональный уровень</a:t>
          </a:r>
        </a:p>
      </dgm:t>
    </dgm:pt>
    <dgm:pt modelId="{061A8EDF-95EB-4ED1-B54D-E85549B7DDD2}" type="parTrans" cxnId="{AE28E987-068C-4050-9EA0-6987A9368CE5}">
      <dgm:prSet/>
      <dgm:spPr/>
      <dgm:t>
        <a:bodyPr/>
        <a:lstStyle/>
        <a:p>
          <a:endParaRPr lang="ru-RU" b="1"/>
        </a:p>
      </dgm:t>
    </dgm:pt>
    <dgm:pt modelId="{8A73D853-84E8-4FCE-B4F9-A28E61B55BFC}" type="sibTrans" cxnId="{AE28E987-068C-4050-9EA0-6987A9368CE5}">
      <dgm:prSet/>
      <dgm:spPr/>
      <dgm:t>
        <a:bodyPr/>
        <a:lstStyle/>
        <a:p>
          <a:endParaRPr lang="ru-RU" b="1"/>
        </a:p>
      </dgm:t>
    </dgm:pt>
    <dgm:pt modelId="{8380A261-4409-4C6B-8A07-0D64C5422F6D}">
      <dgm:prSet phldrT="[Текст]" custT="1"/>
      <dgm:spPr>
        <a:solidFill>
          <a:srgbClr val="00B0F0">
            <a:alpha val="50000"/>
          </a:srgbClr>
        </a:solidFill>
      </dgm:spPr>
      <dgm:t>
        <a:bodyPr/>
        <a:lstStyle/>
        <a:p>
          <a:r>
            <a:rPr lang="ru-RU" sz="1200" b="1" dirty="0"/>
            <a:t>Уровень ОО</a:t>
          </a:r>
        </a:p>
      </dgm:t>
    </dgm:pt>
    <dgm:pt modelId="{FDF2E5F5-8F13-4FFA-81A9-3BFDEEE2F092}" type="sibTrans" cxnId="{E7AC5795-AE57-4629-9DCD-7B603559995E}">
      <dgm:prSet/>
      <dgm:spPr/>
      <dgm:t>
        <a:bodyPr/>
        <a:lstStyle/>
        <a:p>
          <a:endParaRPr lang="ru-RU" b="1"/>
        </a:p>
      </dgm:t>
    </dgm:pt>
    <dgm:pt modelId="{48549D1C-43AC-47BA-B869-251333E1E3E6}" type="parTrans" cxnId="{E7AC5795-AE57-4629-9DCD-7B603559995E}">
      <dgm:prSet/>
      <dgm:spPr/>
      <dgm:t>
        <a:bodyPr/>
        <a:lstStyle/>
        <a:p>
          <a:endParaRPr lang="ru-RU" b="1"/>
        </a:p>
      </dgm:t>
    </dgm:pt>
    <dgm:pt modelId="{8C222443-D6D5-437E-8A06-7845FF64044F}" type="pres">
      <dgm:prSet presAssocID="{C055D918-0D48-44D3-9287-CAE1B93EB64A}" presName="Name0" presStyleCnt="0">
        <dgm:presLayoutVars>
          <dgm:dir/>
          <dgm:animLvl val="lvl"/>
          <dgm:resizeHandles val="exact"/>
        </dgm:presLayoutVars>
      </dgm:prSet>
      <dgm:spPr/>
    </dgm:pt>
    <dgm:pt modelId="{8E592AC7-B094-488F-86DE-8B46AA43A5F7}" type="pres">
      <dgm:prSet presAssocID="{F014B99B-BC0F-4D51-AA35-03139CBC5BDF}" presName="Name8" presStyleCnt="0"/>
      <dgm:spPr/>
    </dgm:pt>
    <dgm:pt modelId="{47753778-DDCD-4F66-8671-0963E55AC1AB}" type="pres">
      <dgm:prSet presAssocID="{F014B99B-BC0F-4D51-AA35-03139CBC5BD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8BBE6D-1C8E-4142-827F-B1B32D20364B}" type="pres">
      <dgm:prSet presAssocID="{F014B99B-BC0F-4D51-AA35-03139CBC5BD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09C55-E487-4600-AFD0-8994D3888F22}" type="pres">
      <dgm:prSet presAssocID="{CBB2EDB4-08BF-49DB-9282-C363CE23E3D0}" presName="Name8" presStyleCnt="0"/>
      <dgm:spPr/>
    </dgm:pt>
    <dgm:pt modelId="{7099C5AD-A666-455F-9144-31509FAE35FB}" type="pres">
      <dgm:prSet presAssocID="{CBB2EDB4-08BF-49DB-9282-C363CE23E3D0}" presName="level" presStyleLbl="node1" presStyleIdx="1" presStyleCnt="3" custLinFactNeighborX="-179" custLinFactNeighborY="9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64A9E2-4365-4891-A563-4210D9FE6047}" type="pres">
      <dgm:prSet presAssocID="{CBB2EDB4-08BF-49DB-9282-C363CE23E3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66420A-6794-4210-A8DC-A681DFE94B26}" type="pres">
      <dgm:prSet presAssocID="{8380A261-4409-4C6B-8A07-0D64C5422F6D}" presName="Name8" presStyleCnt="0"/>
      <dgm:spPr/>
    </dgm:pt>
    <dgm:pt modelId="{3405B94A-B110-4EB0-B99D-680A85764021}" type="pres">
      <dgm:prSet presAssocID="{8380A261-4409-4C6B-8A07-0D64C5422F6D}" presName="level" presStyleLbl="node1" presStyleIdx="2" presStyleCnt="3" custScaleX="100000" custLinFactNeighborY="42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789FCB-B92C-4A52-BB06-4A95FA62001B}" type="pres">
      <dgm:prSet presAssocID="{8380A261-4409-4C6B-8A07-0D64C5422F6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C41D529-CC68-4BCC-8486-20B2D9BDC839}" type="presOf" srcId="{C055D918-0D48-44D3-9287-CAE1B93EB64A}" destId="{8C222443-D6D5-437E-8A06-7845FF64044F}" srcOrd="0" destOrd="0" presId="urn:microsoft.com/office/officeart/2005/8/layout/pyramid1"/>
    <dgm:cxn modelId="{E90FCB94-7DCB-4F7F-AC3D-88A798C1B2B6}" type="presOf" srcId="{F014B99B-BC0F-4D51-AA35-03139CBC5BDF}" destId="{47753778-DDCD-4F66-8671-0963E55AC1AB}" srcOrd="0" destOrd="0" presId="urn:microsoft.com/office/officeart/2005/8/layout/pyramid1"/>
    <dgm:cxn modelId="{EF81BD39-F2DB-41C4-AD97-02CB423A36A7}" type="presOf" srcId="{F014B99B-BC0F-4D51-AA35-03139CBC5BDF}" destId="{158BBE6D-1C8E-4142-827F-B1B32D20364B}" srcOrd="1" destOrd="0" presId="urn:microsoft.com/office/officeart/2005/8/layout/pyramid1"/>
    <dgm:cxn modelId="{E7AC5795-AE57-4629-9DCD-7B603559995E}" srcId="{C055D918-0D48-44D3-9287-CAE1B93EB64A}" destId="{8380A261-4409-4C6B-8A07-0D64C5422F6D}" srcOrd="2" destOrd="0" parTransId="{48549D1C-43AC-47BA-B869-251333E1E3E6}" sibTransId="{FDF2E5F5-8F13-4FFA-81A9-3BFDEEE2F092}"/>
    <dgm:cxn modelId="{00F9836B-E287-4F4A-8132-3A83E4FFDF83}" type="presOf" srcId="{CBB2EDB4-08BF-49DB-9282-C363CE23E3D0}" destId="{7099C5AD-A666-455F-9144-31509FAE35FB}" srcOrd="0" destOrd="0" presId="urn:microsoft.com/office/officeart/2005/8/layout/pyramid1"/>
    <dgm:cxn modelId="{AE28E987-068C-4050-9EA0-6987A9368CE5}" srcId="{C055D918-0D48-44D3-9287-CAE1B93EB64A}" destId="{CBB2EDB4-08BF-49DB-9282-C363CE23E3D0}" srcOrd="1" destOrd="0" parTransId="{061A8EDF-95EB-4ED1-B54D-E85549B7DDD2}" sibTransId="{8A73D853-84E8-4FCE-B4F9-A28E61B55BFC}"/>
    <dgm:cxn modelId="{C7246BBB-ADFA-4AD8-ACC7-D8DBC82B49DB}" type="presOf" srcId="{8380A261-4409-4C6B-8A07-0D64C5422F6D}" destId="{3405B94A-B110-4EB0-B99D-680A85764021}" srcOrd="0" destOrd="0" presId="urn:microsoft.com/office/officeart/2005/8/layout/pyramid1"/>
    <dgm:cxn modelId="{DB332CA4-F8DC-490D-B345-AAEFFD8ED31D}" type="presOf" srcId="{CBB2EDB4-08BF-49DB-9282-C363CE23E3D0}" destId="{8064A9E2-4365-4891-A563-4210D9FE6047}" srcOrd="1" destOrd="0" presId="urn:microsoft.com/office/officeart/2005/8/layout/pyramid1"/>
    <dgm:cxn modelId="{DF277F6E-5463-4336-ABDE-6CE9BBB5760E}" srcId="{C055D918-0D48-44D3-9287-CAE1B93EB64A}" destId="{F014B99B-BC0F-4D51-AA35-03139CBC5BDF}" srcOrd="0" destOrd="0" parTransId="{547044BC-B29A-41C2-9396-2C63C92CED4B}" sibTransId="{310293B5-AF1E-4EB5-9AC5-576D9AB28450}"/>
    <dgm:cxn modelId="{28B19BDE-6763-4F81-BD0C-4AB8E539457D}" type="presOf" srcId="{8380A261-4409-4C6B-8A07-0D64C5422F6D}" destId="{EB789FCB-B92C-4A52-BB06-4A95FA62001B}" srcOrd="1" destOrd="0" presId="urn:microsoft.com/office/officeart/2005/8/layout/pyramid1"/>
    <dgm:cxn modelId="{B76C2864-DF6E-4384-9D89-C9DDF46EBAA8}" type="presParOf" srcId="{8C222443-D6D5-437E-8A06-7845FF64044F}" destId="{8E592AC7-B094-488F-86DE-8B46AA43A5F7}" srcOrd="0" destOrd="0" presId="urn:microsoft.com/office/officeart/2005/8/layout/pyramid1"/>
    <dgm:cxn modelId="{1F9F2855-00FB-402C-A070-CF470A1A24E0}" type="presParOf" srcId="{8E592AC7-B094-488F-86DE-8B46AA43A5F7}" destId="{47753778-DDCD-4F66-8671-0963E55AC1AB}" srcOrd="0" destOrd="0" presId="urn:microsoft.com/office/officeart/2005/8/layout/pyramid1"/>
    <dgm:cxn modelId="{3A011692-BE1F-4264-B00E-9E74E798FCAC}" type="presParOf" srcId="{8E592AC7-B094-488F-86DE-8B46AA43A5F7}" destId="{158BBE6D-1C8E-4142-827F-B1B32D20364B}" srcOrd="1" destOrd="0" presId="urn:microsoft.com/office/officeart/2005/8/layout/pyramid1"/>
    <dgm:cxn modelId="{A60F56D1-8E22-4174-A2F6-AB405B5C3C5D}" type="presParOf" srcId="{8C222443-D6D5-437E-8A06-7845FF64044F}" destId="{08609C55-E487-4600-AFD0-8994D3888F22}" srcOrd="1" destOrd="0" presId="urn:microsoft.com/office/officeart/2005/8/layout/pyramid1"/>
    <dgm:cxn modelId="{498783BE-6ADA-46B6-935D-3BD205F074F9}" type="presParOf" srcId="{08609C55-E487-4600-AFD0-8994D3888F22}" destId="{7099C5AD-A666-455F-9144-31509FAE35FB}" srcOrd="0" destOrd="0" presId="urn:microsoft.com/office/officeart/2005/8/layout/pyramid1"/>
    <dgm:cxn modelId="{7CA74828-9988-4441-97B5-4AD74B2981E7}" type="presParOf" srcId="{08609C55-E487-4600-AFD0-8994D3888F22}" destId="{8064A9E2-4365-4891-A563-4210D9FE6047}" srcOrd="1" destOrd="0" presId="urn:microsoft.com/office/officeart/2005/8/layout/pyramid1"/>
    <dgm:cxn modelId="{03503CEC-D2CA-4142-B344-AC5932F12A7D}" type="presParOf" srcId="{8C222443-D6D5-437E-8A06-7845FF64044F}" destId="{4E66420A-6794-4210-A8DC-A681DFE94B26}" srcOrd="2" destOrd="0" presId="urn:microsoft.com/office/officeart/2005/8/layout/pyramid1"/>
    <dgm:cxn modelId="{88904B70-ED53-4478-907E-245026DB388B}" type="presParOf" srcId="{4E66420A-6794-4210-A8DC-A681DFE94B26}" destId="{3405B94A-B110-4EB0-B99D-680A85764021}" srcOrd="0" destOrd="0" presId="urn:microsoft.com/office/officeart/2005/8/layout/pyramid1"/>
    <dgm:cxn modelId="{5806B9C4-E19A-4EE6-8AFF-3245603966F8}" type="presParOf" srcId="{4E66420A-6794-4210-A8DC-A681DFE94B26}" destId="{EB789FCB-B92C-4A52-BB06-4A95FA62001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753778-DDCD-4F66-8671-0963E55AC1AB}">
      <dsp:nvSpPr>
        <dsp:cNvPr id="0" name=""/>
        <dsp:cNvSpPr/>
      </dsp:nvSpPr>
      <dsp:spPr>
        <a:xfrm>
          <a:off x="1500197" y="0"/>
          <a:ext cx="1500197" cy="1622667"/>
        </a:xfrm>
        <a:prstGeom prst="trapezoid">
          <a:avLst>
            <a:gd name="adj" fmla="val 5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b="1" kern="1200" dirty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Федеральный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>
              <a:solidFill>
                <a:schemeClr val="bg1"/>
              </a:solidFill>
            </a:rPr>
            <a:t>уровень</a:t>
          </a:r>
        </a:p>
      </dsp:txBody>
      <dsp:txXfrm>
        <a:off x="1500197" y="0"/>
        <a:ext cx="1500197" cy="1622667"/>
      </dsp:txXfrm>
    </dsp:sp>
    <dsp:sp modelId="{7099C5AD-A666-455F-9144-31509FAE35FB}">
      <dsp:nvSpPr>
        <dsp:cNvPr id="0" name=""/>
        <dsp:cNvSpPr/>
      </dsp:nvSpPr>
      <dsp:spPr>
        <a:xfrm>
          <a:off x="744728" y="1638391"/>
          <a:ext cx="3000395" cy="1622667"/>
        </a:xfrm>
        <a:prstGeom prst="trapezoid">
          <a:avLst>
            <a:gd name="adj" fmla="val 46226"/>
          </a:avLst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Региональный уровень</a:t>
          </a:r>
        </a:p>
      </dsp:txBody>
      <dsp:txXfrm>
        <a:off x="1269797" y="1638391"/>
        <a:ext cx="1950256" cy="1622667"/>
      </dsp:txXfrm>
    </dsp:sp>
    <dsp:sp modelId="{3405B94A-B110-4EB0-B99D-680A85764021}">
      <dsp:nvSpPr>
        <dsp:cNvPr id="0" name=""/>
        <dsp:cNvSpPr/>
      </dsp:nvSpPr>
      <dsp:spPr>
        <a:xfrm>
          <a:off x="0" y="3245335"/>
          <a:ext cx="4500593" cy="1622667"/>
        </a:xfrm>
        <a:prstGeom prst="trapezoid">
          <a:avLst>
            <a:gd name="adj" fmla="val 46226"/>
          </a:avLst>
        </a:prstGeom>
        <a:solidFill>
          <a:srgbClr val="00B0F0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Уровень ОО</a:t>
          </a:r>
        </a:p>
      </dsp:txBody>
      <dsp:txXfrm>
        <a:off x="787603" y="3245335"/>
        <a:ext cx="2925385" cy="1622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98951"/>
          </a:xfrm>
          <a:prstGeom prst="rect">
            <a:avLst/>
          </a:prstGeom>
        </p:spPr>
        <p:txBody>
          <a:bodyPr vert="horz" lIns="92044" tIns="46022" rIns="92044" bIns="4602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1"/>
            <a:ext cx="2971800" cy="498951"/>
          </a:xfrm>
          <a:prstGeom prst="rect">
            <a:avLst/>
          </a:prstGeom>
        </p:spPr>
        <p:txBody>
          <a:bodyPr vert="horz" lIns="92044" tIns="46022" rIns="92044" bIns="46022" rtlCol="0"/>
          <a:lstStyle>
            <a:lvl1pPr algn="r">
              <a:defRPr sz="1200"/>
            </a:lvl1pPr>
          </a:lstStyle>
          <a:p>
            <a:fld id="{91B63E80-F3C1-40E1-ADE6-7667B802929F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5038" y="747713"/>
            <a:ext cx="4987925" cy="3741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44" tIns="46022" rIns="92044" bIns="4602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40038"/>
            <a:ext cx="5486400" cy="4490561"/>
          </a:xfrm>
          <a:prstGeom prst="rect">
            <a:avLst/>
          </a:prstGeom>
        </p:spPr>
        <p:txBody>
          <a:bodyPr vert="horz" lIns="92044" tIns="46022" rIns="92044" bIns="4602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78343"/>
            <a:ext cx="2971800" cy="498951"/>
          </a:xfrm>
          <a:prstGeom prst="rect">
            <a:avLst/>
          </a:prstGeom>
        </p:spPr>
        <p:txBody>
          <a:bodyPr vert="horz" lIns="92044" tIns="46022" rIns="92044" bIns="4602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78343"/>
            <a:ext cx="2971800" cy="498951"/>
          </a:xfrm>
          <a:prstGeom prst="rect">
            <a:avLst/>
          </a:prstGeom>
        </p:spPr>
        <p:txBody>
          <a:bodyPr vert="horz" lIns="92044" tIns="46022" rIns="92044" bIns="46022" rtlCol="0" anchor="b"/>
          <a:lstStyle>
            <a:lvl1pPr algn="r">
              <a:defRPr sz="1200"/>
            </a:lvl1pPr>
          </a:lstStyle>
          <a:p>
            <a:fld id="{B67D8501-3B49-49BD-834F-769B3A01D1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872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3154-E84C-41DF-B5DA-EC6BBDAF4A27}" type="datetime1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1411B-D92D-4D4A-AE7C-DA3B657800A4}" type="datetime1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F3428-DA13-4CD4-A0C1-213CC02A17F0}" type="datetime1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26D5F0-F15D-45D8-B753-04256A09E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34B13E3-A7C9-4F06-8BF0-71CB1F01BE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287681-A4B1-4DAC-A920-9387974B8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131B457-C1D0-41FE-8722-7952E14C0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B35363-2DD3-4661-9ABF-385D2B8D7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7402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D5C038-3522-431D-87BE-7CFA9834F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DC4E588-0F00-4384-9F1F-F5C9E3DA1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E89D4BC-E56F-434F-913A-C71EE4E08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F9AB716-A8D1-4D69-BD98-B3B2E800E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BA62A0C-B6F2-42D3-8C52-2FF842F6D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827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B04A08-E050-4053-8984-12BBC8E96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E542FE7-6161-49CC-BC77-6DCA71AB9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BC7ED17-C6C0-4B04-8221-829B5E38A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6ACE2A-66AE-434A-B79F-6789D4C38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508750E-3676-4599-B399-1616DA3DE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7614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39ABB5-252F-4287-B9DB-9F4554898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98B0176-9100-4412-8D04-3956CCDA49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F9CFD9A-1562-4710-8B23-02E3F449B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3A1EC48-318E-49FB-86F6-43C974CED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F3DD520-2EDD-440C-BB5E-5226A04F3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03C1C0C-1785-4ABF-9EAA-A07953F12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9627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84231B2-1DC3-47D3-BB38-019BF65C8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B00D8E1-DCE9-4EE4-89A5-5A59DCA85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E361F16-CADF-4C8C-A7C4-95113ECD7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8C4106D-E03F-49F9-B57D-F511E44B3C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D21BD0C-B38E-470E-8450-61B520B0BD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FCFC90D-B2BF-415A-8F29-DDD9DB526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58F0A58-A757-4749-9A27-EC955388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CCF6A723-A1F8-42E8-B069-820FDFE3A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4047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972743-E750-46F7-8B23-17A0CB1B9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604CFA0-DF05-4D8C-8E5E-48A480DFF8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45FC85E-5960-4203-B855-7EAEC710D4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944812AA-A82C-460E-8580-C311591C4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049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ABAC833-9583-4819-A73C-9834D42D0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A1B4BAD-8B25-416D-A92A-A661435AA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426697C-C936-4018-92B8-5CA6FABF4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9506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6EBB934-6DE9-4C5D-964E-65571BE78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54D6F1F-0591-4F30-B0B7-B4A89AC08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1A51593-8ADF-4AD1-8B9E-71971FA7B7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DCB633-62A2-4001-8013-B39E5760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F76BE7B-2A82-4FB0-8DCE-2A44B9DBF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1F2F264-AC45-4A20-A3DA-F7103D790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3408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B6EF6-91A9-45D4-90F2-6D7F1684EEAD}" type="datetime1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3CF078-E04C-428A-96D2-8C3A015BD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27DE1C0-285E-47B6-AF60-79C712F932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034E319-A0D4-4847-B031-A29323CA85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C060F3D-E1E5-4D7E-8C34-1D28DC7AD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ABEF55D-40BF-4BE1-B60F-F66AA84CF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70D5D7D-51A4-4A9B-A228-6681819AA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348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546C41-6417-4C7D-B049-579510482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6122519-FBFC-4159-9736-37DE6CA079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5F782A-FEF0-41B8-BAA5-10063E3227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D4C7A27-2ABD-41A7-9156-FF3A3F3A8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EA08DD4-7635-41C4-BB05-0081EC362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205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8FBEFD6-19D8-4157-94B4-E769263FEE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0E7B3C1-9979-4B9C-AC81-CB931EC73B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E57E9F-C955-45B6-89E0-B9E079082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6D6ED75-BBC5-4A7F-8407-C971FCCE9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22B203-93D4-49E9-864F-689DAF523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662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FB03-7E63-4E96-8E71-64D8AAAA05E5}" type="datetime1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10540-5065-4154-B575-25F045956217}" type="datetime1">
              <a:rPr lang="ru-RU" smtClean="0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19B64-BEA0-4646-B2DC-9848AD041FF0}" type="datetime1">
              <a:rPr lang="ru-RU" smtClean="0"/>
              <a:t>20.12.2022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D4C0B-81BA-44B0-9873-B784BFDAA5C9}" type="datetime1">
              <a:rPr lang="ru-RU" smtClean="0"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93CF4-D6E8-4C91-A0C2-281C5183E81D}" type="datetime1">
              <a:rPr lang="ru-RU" smtClean="0"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A916-F477-4046-8D7F-52FEE71D902C}" type="datetime1">
              <a:rPr lang="ru-RU" smtClean="0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3FF46-2893-462E-B2F1-225924908D8D}" type="datetime1">
              <a:rPr lang="ru-RU" smtClean="0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3BC51-48CD-4653-BB47-5F4125556576}" type="datetime1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5E1C93-7273-4DA1-8345-628C07AF7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C817E9D-BEF3-4AD5-8894-A097E19E53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227CCA-D85B-4C26-ACB8-E7F4CBFC04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48839-2E5F-4FCD-9385-9841CECCCCC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20.12.2022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793FC40-929E-4354-A3C4-239C019F8C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597033-0DD1-4327-930F-3D19E311AD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4796E4-46DC-4F4C-9C07-5371ED3C3E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65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448251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</a:t>
            </a:fld>
            <a:endParaRPr lang="ru-RU" sz="1400"/>
          </a:p>
        </p:txBody>
      </p:sp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A690F5C-004C-42B9-B72F-B786C782DD2F}"/>
              </a:ext>
            </a:extLst>
          </p:cNvPr>
          <p:cNvSpPr txBox="1"/>
          <p:nvPr/>
        </p:nvSpPr>
        <p:spPr>
          <a:xfrm>
            <a:off x="843844" y="977313"/>
            <a:ext cx="7624018" cy="10464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ГБПОУ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Каслинский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промышленно-гуманитарный техникум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6A4A1D50-C345-4A34-88BD-4C0B81EE5703}"/>
              </a:ext>
            </a:extLst>
          </p:cNvPr>
          <p:cNvSpPr txBox="1"/>
          <p:nvPr/>
        </p:nvSpPr>
        <p:spPr>
          <a:xfrm>
            <a:off x="747168" y="1623363"/>
            <a:ext cx="7624018" cy="15081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проекта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внедрению бережливых технологий в системе образования </a:t>
            </a: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 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3923928" y="5119241"/>
            <a:ext cx="4851575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ГБПОУ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КПГТ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Гвоздева Т.А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ED1909E-D425-4815-B6E0-8863093AA9F6}"/>
              </a:ext>
            </a:extLst>
          </p:cNvPr>
          <p:cNvSpPr txBox="1"/>
          <p:nvPr/>
        </p:nvSpPr>
        <p:spPr>
          <a:xfrm>
            <a:off x="831999" y="3314548"/>
            <a:ext cx="7624018" cy="181588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«Оптимизация процесса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и проведения оперативного совещания в ГБПОУ  «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Каслинский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промышленно-гуманитарный техникум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77" y="629939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4" y="49701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76C5848D-E353-4493-B4C3-0DA0BB73400D}"/>
              </a:ext>
            </a:extLst>
          </p:cNvPr>
          <p:cNvSpPr txBox="1"/>
          <p:nvPr/>
        </p:nvSpPr>
        <p:spPr>
          <a:xfrm>
            <a:off x="2393467" y="6028689"/>
            <a:ext cx="399586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2022 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1744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4" name="Object 2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2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6974904" y="6356350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z="1400" smtClean="0"/>
              <a:t>10</a:t>
            </a:fld>
            <a:endParaRPr lang="ru-RU" sz="1400"/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52651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1494851" y="673205"/>
            <a:ext cx="63110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реализации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00200"/>
            <a:ext cx="7920880" cy="4709119"/>
          </a:xfrm>
        </p:spPr>
      </p:pic>
    </p:spTree>
    <p:extLst>
      <p:ext uri="{BB962C8B-B14F-4D97-AF65-F5344CB8AC3E}">
        <p14:creationId xmlns:p14="http://schemas.microsoft.com/office/powerpoint/2010/main" val="410859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854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B2261134-B118-4814-910A-53FD1FCFF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444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84" y="6237312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D8E1C705-14D6-41FD-9035-1DBB5D4D5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OEM\Desktop\ттлтлл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736"/>
            <a:ext cx="9144000" cy="5902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944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1907704" y="788578"/>
            <a:ext cx="47988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Руководитель и команда проекта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проекта –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Беспалько Алексей Николаевич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заместитель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по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УПР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 smtClean="0"/>
              <a:t>	</a:t>
            </a:r>
          </a:p>
          <a:p>
            <a:pPr marL="0" indent="0">
              <a:buNone/>
            </a:pPr>
            <a:r>
              <a:rPr lang="ru-RU" sz="2800" dirty="0" smtClean="0"/>
              <a:t>Команда проекта:</a:t>
            </a:r>
          </a:p>
          <a:p>
            <a:pPr>
              <a:lnSpc>
                <a:spcPct val="150000"/>
              </a:lnSpc>
            </a:pP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Ефанова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Наталья Николаевна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заместитель директора по УР</a:t>
            </a:r>
          </a:p>
          <a:p>
            <a:pPr>
              <a:lnSpc>
                <a:spcPct val="150000"/>
              </a:lnSpc>
            </a:pP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Ракульцева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Нурия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Ильфаковна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заместитель директора по УВР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Попилина Елена Петровна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заместитель директора по ТО</a:t>
            </a:r>
          </a:p>
          <a:p>
            <a:pPr>
              <a:lnSpc>
                <a:spcPct val="150000"/>
              </a:lnSpc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Набоков Павел Александрович, инженер ЭВМ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/>
          </a:p>
        </p:txBody>
      </p:sp>
      <p:pic>
        <p:nvPicPr>
          <p:cNvPr id="13" name="Рисунок 12" descr="IMG_0061"/>
          <p:cNvPicPr>
            <a:picLocks noGrp="1" noChangeAspect="1"/>
          </p:cNvPicPr>
          <p:nvPr isPhoto="1"/>
        </p:nvPicPr>
        <p:blipFill>
          <a:blip r:embed="rId4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1" y="1019410"/>
            <a:ext cx="1748558" cy="1689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94" name="Picture 2" descr="C:\Users\OEM\AppData\Local\Temp\Rar$DRa12100.22352\IMG_21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935614"/>
            <a:ext cx="199568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OEM\AppData\Local\Temp\Rar$DRa12100.24451\IMG_214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040" y="4518443"/>
            <a:ext cx="1818482" cy="1790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OEM\AppData\Local\Temp\Rar$DRa12100.26534\IMG_21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725144"/>
            <a:ext cx="1844824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897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6466" y="764704"/>
            <a:ext cx="4851067" cy="5544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12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082" y="384436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3407" y="6309320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084414" y="179609"/>
            <a:ext cx="3312369" cy="36004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7" y="685434"/>
            <a:ext cx="7637923" cy="67667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Проведение оперативного совещания</a:t>
            </a:r>
            <a:endParaRPr lang="ru-RU" dirty="0"/>
          </a:p>
        </p:txBody>
      </p:sp>
      <p:pic>
        <p:nvPicPr>
          <p:cNvPr id="4098" name="Picture 2" descr="C:\Users\OEM\Desktop\Бережливые технологии в образовании\фото оперативного совещания\IMG_21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69560" y="-11503025"/>
            <a:ext cx="3216000" cy="24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OEM\Desktop\Бережливые технологии в образовании\фото оперативного совещания\IMG_210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96752"/>
            <a:ext cx="3373230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OEM\Desktop\Бережливые технологии в образовании\фото оперативного совещания\IMG_211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844" y="3573016"/>
            <a:ext cx="383848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010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500813"/>
            <a:ext cx="347662" cy="285750"/>
          </a:xfrm>
        </p:spPr>
        <p:txBody>
          <a:bodyPr/>
          <a:lstStyle/>
          <a:p>
            <a:pPr algn="ctr">
              <a:defRPr/>
            </a:pPr>
            <a:fld id="{2AD4DEC4-E446-475C-A333-F6C77385E2A3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6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379" name="TextBox 48"/>
          <p:cNvSpPr txBox="1">
            <a:spLocks noChangeArrowheads="1"/>
          </p:cNvSpPr>
          <p:nvPr/>
        </p:nvSpPr>
        <p:spPr bwMode="auto">
          <a:xfrm>
            <a:off x="250825" y="6500813"/>
            <a:ext cx="460851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Время протекания процесса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220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514" y="357188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76846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006513" y="6650038"/>
            <a:ext cx="538162" cy="530225"/>
          </a:xfrm>
          <a:prstGeom prst="rect">
            <a:avLst/>
          </a:prstGeom>
        </p:spPr>
      </p:pic>
      <p:sp>
        <p:nvSpPr>
          <p:cNvPr id="12" name="Пятно 1 11"/>
          <p:cNvSpPr/>
          <p:nvPr/>
        </p:nvSpPr>
        <p:spPr>
          <a:xfrm>
            <a:off x="13322300" y="6269038"/>
            <a:ext cx="742950" cy="695325"/>
          </a:xfrm>
          <a:prstGeom prst="irregularSeal1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/>
              <a:t>3,4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1670"/>
            <a:ext cx="9144000" cy="498736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C7F4D-E65F-462B-8A35-B149C55565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434" name="Прямоугольник 5"/>
          <p:cNvSpPr>
            <a:spLocks noChangeArrowheads="1"/>
          </p:cNvSpPr>
          <p:nvPr/>
        </p:nvSpPr>
        <p:spPr bwMode="auto">
          <a:xfrm>
            <a:off x="2573778" y="1448684"/>
            <a:ext cx="35991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Анализ проблем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9565" y="588118"/>
            <a:ext cx="5218385" cy="214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5976092"/>
            <a:ext cx="5218385" cy="214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7166"/>
            <a:ext cx="540000" cy="69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475656" y="365837"/>
            <a:ext cx="2484277" cy="270030"/>
          </a:xfrm>
        </p:spPr>
        <p:txBody>
          <a:bodyPr rtlCol="0">
            <a:noAutofit/>
          </a:bodyPr>
          <a:lstStyle/>
          <a:p>
            <a:pPr algn="just">
              <a:defRPr/>
            </a:pP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938217"/>
            <a:ext cx="7886700" cy="403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3769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625953" y="5679281"/>
            <a:ext cx="260747" cy="214313"/>
          </a:xfrm>
        </p:spPr>
        <p:txBody>
          <a:bodyPr/>
          <a:lstStyle/>
          <a:p>
            <a:pPr algn="ctr">
              <a:defRPr/>
            </a:pPr>
            <a:fld id="{AD987F0A-53C7-4A4A-8BA7-E39A8CD592AC}" type="slidenum">
              <a:rPr lang="ru-RU" b="1">
                <a:solidFill>
                  <a:srgbClr val="5B9BD5">
                    <a:lumMod val="50000"/>
                  </a:srgbClr>
                </a:solidFill>
              </a:rPr>
              <a:pPr algn="ctr">
                <a:defRPr/>
              </a:pPr>
              <a:t>8</a:t>
            </a:fld>
            <a:endParaRPr lang="ru-RU" b="1" dirty="0">
              <a:solidFill>
                <a:srgbClr val="5B9BD5">
                  <a:lumMod val="50000"/>
                </a:srgbClr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16016" y="2060848"/>
            <a:ext cx="3117499" cy="461832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федеральном уровне - нет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57545" y="2852936"/>
            <a:ext cx="2810024" cy="535781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Проблемы, решение которых требуется на региональном уровне -нет</a:t>
            </a:r>
          </a:p>
        </p:txBody>
      </p:sp>
      <p:sp>
        <p:nvSpPr>
          <p:cNvPr id="9" name="Пятно 1 60"/>
          <p:cNvSpPr/>
          <p:nvPr/>
        </p:nvSpPr>
        <p:spPr>
          <a:xfrm>
            <a:off x="1886315" y="5445224"/>
            <a:ext cx="484584" cy="378619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600" b="1" dirty="0">
                <a:solidFill>
                  <a:prstClr val="white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13" name="Пятно 1 60"/>
          <p:cNvSpPr/>
          <p:nvPr/>
        </p:nvSpPr>
        <p:spPr>
          <a:xfrm>
            <a:off x="3048521" y="5445223"/>
            <a:ext cx="484584" cy="378619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600" b="1" dirty="0">
                <a:solidFill>
                  <a:prstClr val="white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4" name="Пятно 1 60"/>
          <p:cNvSpPr/>
          <p:nvPr/>
        </p:nvSpPr>
        <p:spPr>
          <a:xfrm>
            <a:off x="3048521" y="4798540"/>
            <a:ext cx="484584" cy="378619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600" b="1" dirty="0">
                <a:solidFill>
                  <a:prstClr val="white"/>
                </a:solidFill>
                <a:cs typeface="Arial" pitchFamily="34" charset="0"/>
              </a:rPr>
              <a:t>3</a:t>
            </a:r>
          </a:p>
        </p:txBody>
      </p:sp>
      <p:pic>
        <p:nvPicPr>
          <p:cNvPr id="1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540000" cy="694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923913" y="232616"/>
            <a:ext cx="2484277" cy="27003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13" y="525368"/>
            <a:ext cx="5218385" cy="214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2136" y="6200549"/>
            <a:ext cx="5218385" cy="214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Прямоугольник 5"/>
          <p:cNvSpPr>
            <a:spLocks noChangeArrowheads="1"/>
          </p:cNvSpPr>
          <p:nvPr/>
        </p:nvSpPr>
        <p:spPr bwMode="auto">
          <a:xfrm>
            <a:off x="2786416" y="960937"/>
            <a:ext cx="35991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Пирамида  проблем</a:t>
            </a:r>
          </a:p>
        </p:txBody>
      </p:sp>
      <p:sp>
        <p:nvSpPr>
          <p:cNvPr id="20" name="Пятно 1 60"/>
          <p:cNvSpPr/>
          <p:nvPr/>
        </p:nvSpPr>
        <p:spPr>
          <a:xfrm>
            <a:off x="1923759" y="4833734"/>
            <a:ext cx="484584" cy="378619"/>
          </a:xfrm>
          <a:prstGeom prst="irregularSeal1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>
              <a:defRPr/>
            </a:pPr>
            <a:r>
              <a:rPr lang="ru-RU" sz="600" b="1" dirty="0">
                <a:solidFill>
                  <a:prstClr val="white"/>
                </a:solidFill>
                <a:cs typeface="Arial" pitchFamily="34" charset="0"/>
              </a:rPr>
              <a:t>4</a:t>
            </a:r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2312766727"/>
              </p:ext>
            </p:extLst>
          </p:nvPr>
        </p:nvGraphicFramePr>
        <p:xfrm>
          <a:off x="264961" y="1332546"/>
          <a:ext cx="4500593" cy="4868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4634335" y="3775801"/>
            <a:ext cx="4451297" cy="2407639"/>
          </a:xfrm>
          <a:prstGeom prst="roundRect">
            <a:avLst/>
          </a:prstGeom>
          <a:solidFill>
            <a:schemeClr val="bg1"/>
          </a:solid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Частые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перемещения 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между головным учреждением и филиалами</a:t>
            </a:r>
            <a:endParaRPr lang="ru-RU" alt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Длительный сбор на проведения оперативного совещания</a:t>
            </a:r>
          </a:p>
          <a:p>
            <a:pPr>
              <a:defRPr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Не 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эффективное выполнение полномочий руководителями филиалов </a:t>
            </a: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принятого </a:t>
            </a:r>
            <a:r>
              <a:rPr lang="ru-RU" alt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</a:t>
            </a:r>
          </a:p>
          <a:p>
            <a:pPr>
              <a:defRPr/>
            </a:pPr>
            <a:r>
              <a:rPr lang="ru-RU" alt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Ожидание проведения оперативного совещания</a:t>
            </a:r>
          </a:p>
        </p:txBody>
      </p:sp>
    </p:spTree>
    <p:extLst>
      <p:ext uri="{BB962C8B-B14F-4D97-AF65-F5344CB8AC3E}">
        <p14:creationId xmlns:p14="http://schemas.microsoft.com/office/powerpoint/2010/main" val="37921686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43938" y="6429375"/>
            <a:ext cx="347662" cy="285750"/>
          </a:xfrm>
        </p:spPr>
        <p:txBody>
          <a:bodyPr/>
          <a:lstStyle/>
          <a:p>
            <a:pPr algn="ctr">
              <a:defRPr/>
            </a:pPr>
            <a:fld id="{0970D5C5-FB1B-4607-B94D-242D9579A688}" type="slidenum">
              <a:rPr lang="ru-RU" b="1">
                <a:solidFill>
                  <a:schemeClr val="accent5">
                    <a:lumMod val="50000"/>
                  </a:schemeClr>
                </a:solidFill>
              </a:rPr>
              <a:pPr algn="ctr">
                <a:defRPr/>
              </a:pPr>
              <a:t>9</a:t>
            </a:fld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446" name="TextBox 48"/>
          <p:cNvSpPr txBox="1">
            <a:spLocks noChangeArrowheads="1"/>
          </p:cNvSpPr>
          <p:nvPr/>
        </p:nvSpPr>
        <p:spPr bwMode="auto">
          <a:xfrm>
            <a:off x="200074" y="5656022"/>
            <a:ext cx="70362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протекания процесса –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в 4 раза.</a:t>
            </a:r>
            <a:r>
              <a:rPr lang="ru-RU" sz="16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3" descr="C:\Users\Администратор\Desktop\Coat_of_arms_of_Chelyabinsk_Oblast.svg.png">
            <a:extLst>
              <a:ext uri="{FF2B5EF4-FFF2-40B4-BE49-F238E27FC236}">
                <a16:creationId xmlns:a16="http://schemas.microsoft.com/office/drawing/2014/main" xmlns="" id="{9CAB8852-A417-4D29-8B91-8360D3232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44" y="34058"/>
            <a:ext cx="720000" cy="925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1084414" y="179609"/>
            <a:ext cx="3312369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defRPr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Челябинская область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483" y="493527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842" y="6447771"/>
            <a:ext cx="6957847" cy="28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C:\Users\OEM\Downloads\2022-12-20_15-30-4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53" y="1124744"/>
            <a:ext cx="841110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1365</TotalTime>
  <Words>181</Words>
  <Application>Microsoft Office PowerPoint</Application>
  <PresentationFormat>Экран (4:3)</PresentationFormat>
  <Paragraphs>63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Тема Office</vt:lpstr>
      <vt:lpstr>1_Тема Office</vt:lpstr>
      <vt:lpstr>think-cell Slide</vt:lpstr>
      <vt:lpstr>Челябинская область</vt:lpstr>
      <vt:lpstr>Презентация PowerPoint</vt:lpstr>
      <vt:lpstr>Челябинская область</vt:lpstr>
      <vt:lpstr>Челябинская область</vt:lpstr>
      <vt:lpstr>Челябинская область</vt:lpstr>
      <vt:lpstr>Презентация PowerPoint</vt:lpstr>
      <vt:lpstr>Челябинская область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организации</dc:title>
  <dc:creator>Шиянова Елена Николаевна</dc:creator>
  <cp:lastModifiedBy>OEM</cp:lastModifiedBy>
  <cp:revision>146</cp:revision>
  <cp:lastPrinted>2022-11-17T10:06:04Z</cp:lastPrinted>
  <dcterms:created xsi:type="dcterms:W3CDTF">2018-08-20T14:01:12Z</dcterms:created>
  <dcterms:modified xsi:type="dcterms:W3CDTF">2022-12-20T10:58:43Z</dcterms:modified>
</cp:coreProperties>
</file>